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4" r:id="rId10"/>
    <p:sldId id="269" r:id="rId11"/>
    <p:sldId id="270" r:id="rId12"/>
    <p:sldId id="271" r:id="rId13"/>
    <p:sldId id="281" r:id="rId14"/>
    <p:sldId id="265" r:id="rId15"/>
    <p:sldId id="266" r:id="rId16"/>
    <p:sldId id="267" r:id="rId17"/>
    <p:sldId id="268" r:id="rId18"/>
    <p:sldId id="272" r:id="rId19"/>
    <p:sldId id="279" r:id="rId20"/>
    <p:sldId id="276" r:id="rId21"/>
    <p:sldId id="277" r:id="rId22"/>
    <p:sldId id="274" r:id="rId23"/>
    <p:sldId id="288" r:id="rId24"/>
    <p:sldId id="289" r:id="rId25"/>
    <p:sldId id="290" r:id="rId26"/>
    <p:sldId id="291" r:id="rId27"/>
    <p:sldId id="283" r:id="rId28"/>
    <p:sldId id="284" r:id="rId29"/>
    <p:sldId id="285" r:id="rId30"/>
    <p:sldId id="286" r:id="rId31"/>
    <p:sldId id="278" r:id="rId32"/>
    <p:sldId id="293" r:id="rId33"/>
    <p:sldId id="294" r:id="rId3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022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pushkin.niv.ru/images/mesta/boldino_19.jpg" TargetMode="External"/><Relationship Id="rId7" Type="http://schemas.openxmlformats.org/officeDocument/2006/relationships/hyperlink" Target="http://pushkin.niv.ru/images/mesta/boldino_01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pushkin.niv.ru/images/mesta/boldino_20.jpg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2" descr="C:\Users\1\Pictures\p_146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286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2954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3622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2004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2004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722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61722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Из какой сказки эти строки: «Раз закинул он невод…»                                                                                                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505200" y="7772400"/>
            <a:ext cx="10668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Три </a:t>
            </a:r>
            <a:r>
              <a:rPr lang="ru-RU" sz="1100" dirty="0">
                <a:solidFill>
                  <a:schemeClr val="tx1"/>
                </a:solidFill>
                <a:hlinkClick r:id="rId3" action="ppaction://hlinksldjump"/>
              </a:rPr>
              <a:t>поросёнка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4648200" y="7848600"/>
            <a:ext cx="9906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hlinkClick r:id="rId4" action="ppaction://hlinksldjump"/>
              </a:rPr>
              <a:t>Сказка</a:t>
            </a:r>
            <a:r>
              <a:rPr lang="ru-RU" sz="1100" dirty="0">
                <a:solidFill>
                  <a:schemeClr val="tx1"/>
                </a:solidFill>
              </a:rPr>
              <a:t> о золотой рыбке</a:t>
            </a:r>
          </a:p>
        </p:txBody>
      </p:sp>
      <p:sp>
        <p:nvSpPr>
          <p:cNvPr id="16" name="Облако 15">
            <a:hlinkClick r:id="rId3" action="ppaction://hlinksldjump"/>
          </p:cNvPr>
          <p:cNvSpPr/>
          <p:nvPr/>
        </p:nvSpPr>
        <p:spPr>
          <a:xfrm>
            <a:off x="5715000" y="7848600"/>
            <a:ext cx="9144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hlinkClick r:id="rId5" action="ppaction://hlinksldjump"/>
              </a:rPr>
              <a:t>репка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2286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2286000" y="8229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143000" y="8229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0" y="8229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12954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24384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3657600" y="5257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4724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581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5943600" y="5257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4800600" y="5257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57150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28479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/>
              <a:t>Мать, Надежда Осиповна Пушкина (1775-1836г.)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Урожденная Ганнибал, в 1796г. вышла замуж за С.Л. Пушкина, в 1814г. вместе с детьми, Ольгой и Львом, переезжает из Москвы в Петербург, постоянно навещает сына </a:t>
            </a:r>
            <a:r>
              <a:rPr lang="ru-RU" sz="2000" dirty="0" err="1" smtClean="0"/>
              <a:t>Алекссандра</a:t>
            </a:r>
            <a:r>
              <a:rPr lang="ru-RU" sz="2000" dirty="0" smtClean="0"/>
              <a:t> в Лицее. Принимает участие в судьбе ссыльного поэта, </a:t>
            </a:r>
            <a:endParaRPr lang="ru-RU" dirty="0" smtClean="0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94" y="3500430"/>
            <a:ext cx="5395468" cy="5275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210300" cy="34432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Бабушка, Мария Алексеевна Ганнибал </a:t>
            </a:r>
            <a:br>
              <a:rPr lang="ru-RU" sz="2400" b="1" dirty="0" smtClean="0"/>
            </a:br>
            <a:r>
              <a:rPr lang="ru-RU" sz="2400" b="1" dirty="0" smtClean="0"/>
              <a:t>(1745-1818г.)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Урожденная Пушкина, мать Н.О. Пушкиной. По словам П.И. Бартенева, "...любила вспоминать старину, и от нее А.С. Пушкин наслышался семейных преданий, коими так дорожил впоследствии".</a:t>
            </a:r>
            <a:r>
              <a:rPr lang="ru-RU" dirty="0" smtClean="0"/>
              <a:t> 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8" y="4572000"/>
            <a:ext cx="4229100" cy="4129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32051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Прадедушка, Абрам Петрович Ганнибал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"Арап Петра Великого", абиссинский князек. Он умер в 1781г. генерал-аншефом и </a:t>
            </a:r>
            <a:r>
              <a:rPr lang="ru-RU" sz="2400" dirty="0" err="1" smtClean="0"/>
              <a:t>александровским</a:t>
            </a:r>
            <a:r>
              <a:rPr lang="ru-RU" sz="2400" dirty="0" smtClean="0"/>
              <a:t> кавалером, оставив 7 человек детей и более 1400 душ. Это была "мягкая, трусливая, но вспыльчивая абиссинская натура", наклонная "к невообразимой, необдуманной решимости".</a:t>
            </a:r>
            <a:r>
              <a:rPr lang="ru-RU" dirty="0" smtClean="0"/>
              <a:t>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6752" y="3929057"/>
            <a:ext cx="4403940" cy="4857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184"/>
            <a:ext cx="6172200" cy="17769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Пушкина Н.Н.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Супруга А.С. Пушкина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907" t="6837" b="9754"/>
          <a:stretch>
            <a:fillRect/>
          </a:stretch>
        </p:blipFill>
        <p:spPr>
          <a:xfrm>
            <a:off x="1214422" y="4214810"/>
            <a:ext cx="4414900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7763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Старшая дочь поэта, Мария Александровна Пушкина</a:t>
            </a:r>
            <a:br>
              <a:rPr lang="ru-RU" sz="2000" b="1" dirty="0" smtClean="0"/>
            </a:br>
            <a:r>
              <a:rPr lang="ru-RU" sz="2000" b="1" dirty="0" smtClean="0"/>
              <a:t> (1832-1919г.)</a:t>
            </a:r>
            <a:r>
              <a:rPr lang="ru-RU" sz="20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 smtClean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04" y="2714612"/>
            <a:ext cx="5919500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263365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/>
              <a:t>Старший сын поэта, Александр Александрович Пушкин </a:t>
            </a:r>
            <a:br>
              <a:rPr lang="ru-RU" sz="2000" b="1" dirty="0" smtClean="0"/>
            </a:br>
            <a:r>
              <a:rPr lang="ru-RU" sz="2000" b="1" dirty="0" smtClean="0"/>
              <a:t>(1833-1914г.)</a:t>
            </a:r>
            <a:r>
              <a:rPr lang="ru-RU" sz="2000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 Воспитанник 2-ой Петербургской гимназии и Пажеского корпуса. Награжден золотым Георгиевским оружием с надписью "За храбрость" и орденом Святого Владимира IV степени с мечами и бантом</a:t>
            </a:r>
            <a:endParaRPr lang="ru-RU" dirty="0" smtClean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56" y="3357554"/>
            <a:ext cx="5407549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27765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/>
              <a:t>Младший сын, Григорий Александрович Пушкин </a:t>
            </a:r>
            <a:br>
              <a:rPr lang="ru-RU" sz="2000" b="1" dirty="0" smtClean="0"/>
            </a:br>
            <a:r>
              <a:rPr lang="ru-RU" sz="2000" b="1" dirty="0" smtClean="0"/>
              <a:t>(1835-1913г.)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Воспитанник Пажеского корпуса. Корнет, ротмистр лейб-гвардейского Конного полка, переведен в министерство внутренних дел, где дослужился до старшего советника</a:t>
            </a:r>
            <a:endParaRPr lang="ru-RU" dirty="0" smtClean="0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70" y="3571868"/>
            <a:ext cx="5116021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29194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Младшая дочь, Наталья Александровна Пушкина </a:t>
            </a:r>
            <a:br>
              <a:rPr lang="ru-RU" sz="2000" b="1" dirty="0" smtClean="0"/>
            </a:br>
            <a:r>
              <a:rPr lang="ru-RU" sz="2000" b="1" dirty="0" smtClean="0"/>
              <a:t>(1836-1913г.)</a:t>
            </a:r>
            <a:r>
              <a:rPr lang="ru-RU" sz="20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Получила домашнее образование. Современники называли ее "прекрасной дочерью прекрасной матери". В 1876г. Наталья Александровна предоставила И.С. Тургеневу для публикации письма отца к ее матери. Это вызвало недовольство ее братьев.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8" y="3428992"/>
            <a:ext cx="5581668" cy="5458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Поэт очень любил бывать в Болдино, здесь он написал много стихотворений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8" y="2071670"/>
            <a:ext cx="2928958" cy="2863418"/>
          </a:xfrm>
        </p:spPr>
      </p:pic>
      <p:pic>
        <p:nvPicPr>
          <p:cNvPr id="4" name="Picture 3" descr="Болдино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143108"/>
            <a:ext cx="310755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Болдино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04" y="5214942"/>
            <a:ext cx="2714644" cy="36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Болдино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286124" y="6643702"/>
            <a:ext cx="3357586" cy="223658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Музей им. А.С. Пушкина в Москве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C:\Users\1\Pictures\p_146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286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2954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3622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2004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2004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722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В сказке о царе </a:t>
            </a:r>
            <a:r>
              <a:rPr lang="ru-RU" dirty="0" err="1" smtClean="0">
                <a:solidFill>
                  <a:schemeClr val="tx1"/>
                </a:solidFill>
              </a:rPr>
              <a:t>Салтане</a:t>
            </a:r>
            <a:r>
              <a:rPr lang="ru-RU" dirty="0" smtClean="0">
                <a:solidFill>
                  <a:schemeClr val="tx1"/>
                </a:solidFill>
              </a:rPr>
              <a:t> сколько девиц пряли под окном?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2286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блако 17">
            <a:hlinkClick r:id="rId3" action="ppaction://hlinksldjump"/>
          </p:cNvPr>
          <p:cNvSpPr/>
          <p:nvPr/>
        </p:nvSpPr>
        <p:spPr>
          <a:xfrm>
            <a:off x="2286000" y="8229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Облако 18">
            <a:hlinkClick r:id="rId4" action="ppaction://hlinksldjump"/>
          </p:cNvPr>
          <p:cNvSpPr/>
          <p:nvPr/>
        </p:nvSpPr>
        <p:spPr>
          <a:xfrm>
            <a:off x="1143000" y="8229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" name="Облако 19">
            <a:hlinkClick r:id="rId4" action="ppaction://hlinksldjump"/>
          </p:cNvPr>
          <p:cNvSpPr/>
          <p:nvPr/>
        </p:nvSpPr>
        <p:spPr>
          <a:xfrm>
            <a:off x="0" y="8229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>
            <a:off x="12954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24384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3657600" y="5257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4724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581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5943600" y="5257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4800600" y="5257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57150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184"/>
            <a:ext cx="6172200" cy="12054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Комната поэта в музее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8" y="1928794"/>
            <a:ext cx="4429156" cy="4330427"/>
          </a:xfrm>
        </p:spPr>
      </p:pic>
      <p:pic>
        <p:nvPicPr>
          <p:cNvPr id="4" name="Подзаголов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2984" y="6858016"/>
            <a:ext cx="4257688" cy="19621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Личные вещи поэта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1694" y="2214546"/>
            <a:ext cx="5143535" cy="3857652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605" y="6368156"/>
            <a:ext cx="2571768" cy="25144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Users\1\Pictures\push6i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84" y="2428860"/>
            <a:ext cx="4357688" cy="5788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8" y="2428860"/>
            <a:ext cx="4572000" cy="60515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2357422"/>
            <a:ext cx="4500594" cy="59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70" y="2643174"/>
            <a:ext cx="5111186" cy="510384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8" y="2357422"/>
            <a:ext cx="4736867" cy="591664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184"/>
            <a:ext cx="6172200" cy="14911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Пушкин на лицейском экзамене 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8" y="2571736"/>
            <a:ext cx="5586430" cy="5461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Гравюра на меди. Это первый портрет, который был опубликован в издании 1822г</a:t>
            </a:r>
            <a:endParaRPr lang="ru-RU" sz="4000" dirty="0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32" y="2928926"/>
            <a:ext cx="5300678" cy="518252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Неизвестный художник. </a:t>
            </a:r>
            <a:br>
              <a:rPr lang="ru-RU" sz="2400" dirty="0" smtClean="0"/>
            </a:br>
            <a:r>
              <a:rPr lang="ru-RU" sz="2400" dirty="0" smtClean="0"/>
              <a:t>«Портрет Пушкина»</a:t>
            </a:r>
            <a:endParaRPr lang="ru-RU" sz="5400" dirty="0" smtClean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32" y="3143240"/>
            <a:ext cx="5086364" cy="497298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C:\Users\1\Pictures\p_146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286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2954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3622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2004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2004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В какой сказке было говорящее зеркало?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2286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12954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24384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3500438" y="3286116"/>
            <a:ext cx="1857388" cy="9858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Сказка о </a:t>
            </a:r>
            <a:r>
              <a:rPr lang="ru-RU" sz="1100" dirty="0" smtClean="0">
                <a:solidFill>
                  <a:schemeClr val="tx1"/>
                </a:solidFill>
                <a:hlinkClick r:id="rId3" action="ppaction://hlinksldjump"/>
              </a:rPr>
              <a:t>мёртвой</a:t>
            </a:r>
            <a:r>
              <a:rPr lang="ru-RU" sz="1100" dirty="0" smtClean="0">
                <a:solidFill>
                  <a:schemeClr val="tx1"/>
                </a:solidFill>
              </a:rPr>
              <a:t> царевне и о семи богатырях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4724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581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блако 25">
            <a:hlinkClick r:id="rId4" action="ppaction://hlinksldjump"/>
          </p:cNvPr>
          <p:cNvSpPr/>
          <p:nvPr/>
        </p:nvSpPr>
        <p:spPr>
          <a:xfrm>
            <a:off x="5072074" y="5143504"/>
            <a:ext cx="150019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Красная  шапочка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Облако 26">
            <a:hlinkClick r:id="rId4" action="ppaction://hlinksldjump"/>
          </p:cNvPr>
          <p:cNvSpPr/>
          <p:nvPr/>
        </p:nvSpPr>
        <p:spPr>
          <a:xfrm>
            <a:off x="3643314" y="5214942"/>
            <a:ext cx="1285884" cy="8429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Три поросёнка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57150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Автопортрет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46" y="3286116"/>
            <a:ext cx="4735689" cy="4630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А.С. Пушкину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94" y="2571736"/>
            <a:ext cx="5416660" cy="529591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А.С. Пушкину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0108" y="2143108"/>
            <a:ext cx="4643470" cy="586740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9199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Бюст поэта в Октябрьском районе, на территории педагогического лицея им. А.С. Пушкина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500042" y="3786182"/>
            <a:ext cx="5810290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C:\Users\1\Pictures\p_146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286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2954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3622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200400"/>
            <a:ext cx="34290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Как звали царя, который путешествовал в  виде насекомого</a:t>
            </a:r>
            <a:endParaRPr lang="ru-RU" dirty="0"/>
          </a:p>
        </p:txBody>
      </p:sp>
      <p:sp>
        <p:nvSpPr>
          <p:cNvPr id="17" name="Облако 16">
            <a:hlinkClick r:id="rId3" action="ppaction://hlinksldjump"/>
          </p:cNvPr>
          <p:cNvSpPr/>
          <p:nvPr/>
        </p:nvSpPr>
        <p:spPr>
          <a:xfrm>
            <a:off x="0" y="5181600"/>
            <a:ext cx="1143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 smtClean="0"/>
              <a:t>Гвидон</a:t>
            </a:r>
            <a:endParaRPr lang="ru-RU" sz="1100" dirty="0"/>
          </a:p>
        </p:txBody>
      </p:sp>
      <p:sp>
        <p:nvSpPr>
          <p:cNvPr id="21" name="Облако 20">
            <a:hlinkClick r:id="rId3" action="ppaction://hlinksldjump"/>
          </p:cNvPr>
          <p:cNvSpPr/>
          <p:nvPr/>
        </p:nvSpPr>
        <p:spPr>
          <a:xfrm>
            <a:off x="12954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 smtClean="0"/>
              <a:t>Додон</a:t>
            </a:r>
            <a:endParaRPr lang="ru-RU" sz="1100" dirty="0"/>
          </a:p>
        </p:txBody>
      </p:sp>
      <p:sp>
        <p:nvSpPr>
          <p:cNvPr id="22" name="Облако 21">
            <a:hlinkClick r:id="rId4" action="ppaction://hlinksldjump"/>
          </p:cNvPr>
          <p:cNvSpPr/>
          <p:nvPr/>
        </p:nvSpPr>
        <p:spPr>
          <a:xfrm>
            <a:off x="2438400" y="5181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 smtClean="0"/>
              <a:t>Салтан</a:t>
            </a:r>
            <a:endParaRPr lang="ru-RU" sz="1100" dirty="0"/>
          </a:p>
        </p:txBody>
      </p:sp>
      <p:sp>
        <p:nvSpPr>
          <p:cNvPr id="24" name="Облако 23"/>
          <p:cNvSpPr/>
          <p:nvPr/>
        </p:nvSpPr>
        <p:spPr>
          <a:xfrm>
            <a:off x="4724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581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57150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C:\Users\1\Pictures\p_146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286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12954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2362200" y="2209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Сколько желаний старика исполнила «Золотая рыбка»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блако 23">
            <a:hlinkClick r:id="rId3" action="ppaction://hlinksldjump"/>
          </p:cNvPr>
          <p:cNvSpPr/>
          <p:nvPr/>
        </p:nvSpPr>
        <p:spPr>
          <a:xfrm>
            <a:off x="4724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5" name="Облако 24">
            <a:hlinkClick r:id="rId4" action="ppaction://hlinksldjump"/>
          </p:cNvPr>
          <p:cNvSpPr/>
          <p:nvPr/>
        </p:nvSpPr>
        <p:spPr>
          <a:xfrm>
            <a:off x="35814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8" name="Облако 27">
            <a:hlinkClick r:id="rId3" action="ppaction://hlinksldjump"/>
          </p:cNvPr>
          <p:cNvSpPr/>
          <p:nvPr/>
        </p:nvSpPr>
        <p:spPr>
          <a:xfrm>
            <a:off x="5715000" y="22860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C:\Users\1\Pictures\p_146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290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Как зовут поэта, о чьих сказках мы говорили?</a:t>
            </a:r>
            <a:endParaRPr lang="ru-RU" dirty="0"/>
          </a:p>
        </p:txBody>
      </p:sp>
      <p:sp>
        <p:nvSpPr>
          <p:cNvPr id="6" name="Облако 5">
            <a:hlinkClick r:id="rId3" action="ppaction://hlinksldjump"/>
          </p:cNvPr>
          <p:cNvSpPr/>
          <p:nvPr/>
        </p:nvSpPr>
        <p:spPr>
          <a:xfrm>
            <a:off x="0" y="2209800"/>
            <a:ext cx="128586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/>
              <a:t>А.С. Пушкин</a:t>
            </a:r>
            <a:endParaRPr lang="ru-RU" sz="1200" dirty="0"/>
          </a:p>
        </p:txBody>
      </p:sp>
      <p:sp>
        <p:nvSpPr>
          <p:cNvPr id="7" name="Облако 6">
            <a:hlinkClick r:id="rId4" action="ppaction://hlinksldjump"/>
          </p:cNvPr>
          <p:cNvSpPr/>
          <p:nvPr/>
        </p:nvSpPr>
        <p:spPr>
          <a:xfrm>
            <a:off x="1295400" y="2209800"/>
            <a:ext cx="106203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/>
              <a:t>Л.Н. Толстой</a:t>
            </a:r>
            <a:endParaRPr lang="ru-RU" sz="1100" dirty="0"/>
          </a:p>
        </p:txBody>
      </p:sp>
      <p:sp>
        <p:nvSpPr>
          <p:cNvPr id="8" name="Облако 7">
            <a:hlinkClick r:id="rId4" action="ppaction://hlinksldjump"/>
          </p:cNvPr>
          <p:cNvSpPr/>
          <p:nvPr/>
        </p:nvSpPr>
        <p:spPr>
          <a:xfrm>
            <a:off x="2285992" y="2209800"/>
            <a:ext cx="107157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/>
              <a:t>Л.Н. Кассиль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C:\Users\1\Pictures\p_146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057900" cy="2189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</a:rPr>
              <a:t>Герб семьи Пушкиных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Щит разделен горизонталью на две части, из коих в верхней в горностаевом поле на Пурпурной подушке с золочеными кистями положена Княжеская Шапка. В нижней части в правом </a:t>
            </a:r>
            <a:r>
              <a:rPr lang="ru-RU" sz="1600" dirty="0" err="1" smtClean="0"/>
              <a:t>голубом</a:t>
            </a:r>
            <a:r>
              <a:rPr lang="ru-RU" sz="1600" dirty="0" smtClean="0"/>
              <a:t> поле изображена в серебряных латах правая Рука с мечем, вверх подъятым; в левом золотом поле </a:t>
            </a:r>
            <a:r>
              <a:rPr lang="ru-RU" sz="1600" dirty="0" err="1" smtClean="0"/>
              <a:t>голубой</a:t>
            </a:r>
            <a:r>
              <a:rPr lang="ru-RU" sz="1600" dirty="0" smtClean="0"/>
              <a:t> Орел с распростертыми Крыльями, имеющий в когтях Меч и Державу </a:t>
            </a:r>
            <a:r>
              <a:rPr lang="ru-RU" sz="1600" dirty="0" err="1" smtClean="0"/>
              <a:t>голубого</a:t>
            </a:r>
            <a:r>
              <a:rPr lang="ru-RU" sz="1600" dirty="0" smtClean="0"/>
              <a:t> ж цвета. Щит увенчан обыкновенным Дворянским Шлемом с дворянской на нем Короною и тремя Страусовыми перьями. 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2736" y="2791856"/>
            <a:ext cx="4896544" cy="63521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327659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 smtClean="0"/>
              <a:t>Отец, Сергей Львович Пушкин (1770-1838г.)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600" dirty="0" smtClean="0"/>
              <a:t>В 1796г. капитан-поручик лейб-гвардейского Егерского полка, с 1800г. - в Комиссариатском штате в Москве, в 1811г. - военный советник, в 1824г. - начальник Комиссариатской комиссии резервной </a:t>
            </a:r>
            <a:r>
              <a:rPr lang="ru-RU" sz="1600" dirty="0" err="1" smtClean="0"/>
              <a:t>армиии</a:t>
            </a:r>
            <a:r>
              <a:rPr lang="ru-RU" sz="1600" dirty="0" smtClean="0"/>
              <a:t> в Варшаве, с 1817г. в отставке, статский советник. Сергей Львович был тесно связан с литературными кругами, знаком с Д.И. Фонвизиным, К.Н. Батюшковым, П.А. Вяземским, В.А. Жуковским, Н.М. Карамзиным и многими другими литераторами. Пушкин-отец писал стихи и даже целые поэмы, оставил краткие воспоминания о сыне.</a:t>
            </a:r>
            <a:endParaRPr lang="ru-RU" sz="6000" dirty="0" smtClean="0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32" y="3857620"/>
            <a:ext cx="4804016" cy="4889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420</TotalTime>
  <Words>217</Words>
  <Application>Microsoft Office PowerPoint</Application>
  <PresentationFormat>Экран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Герб семьи Пушкиных Щит разделен горизонталью на две части, из коих в верхней в горностаевом поле на Пурпурной подушке с золочеными кистями положена Княжеская Шапка. В нижней части в правом голубом поле изображена в серебряных латах правая Рука с мечем, вверх подъятым; в левом золотом поле голубой Орел с распростертыми Крыльями, имеющий в когтях Меч и Державу голубого ж цвета. Щит увенчан обыкновенным Дворянским Шлемом с дворянской на нем Короною и тремя Страусовыми перьями. </vt:lpstr>
      <vt:lpstr>Отец, Сергей Львович Пушкин (1770-1838г.)  В 1796г. капитан-поручик лейб-гвардейского Егерского полка, с 1800г. - в Комиссариатском штате в Москве, в 1811г. - военный советник, в 1824г. - начальник Комиссариатской комиссии резервной армиии в Варшаве, с 1817г. в отставке, статский советник. Сергей Львович был тесно связан с литературными кругами, знаком с Д.И. Фонвизиным, К.Н. Батюшковым, П.А. Вяземским, В.А. Жуковским, Н.М. Карамзиным и многими другими литераторами. Пушкин-отец писал стихи и даже целые поэмы, оставил краткие воспоминания о сыне.</vt:lpstr>
      <vt:lpstr>Мать, Надежда Осиповна Пушкина (1775-1836г.)  Урожденная Ганнибал, в 1796г. вышла замуж за С.Л. Пушкина, в 1814г. вместе с детьми, Ольгой и Львом, переезжает из Москвы в Петербург, постоянно навещает сына Алекссандра в Лицее. Принимает участие в судьбе ссыльного поэта, </vt:lpstr>
      <vt:lpstr>Бабушка, Мария Алексеевна Ганнибал  (1745-1818г.)  Урожденная Пушкина, мать Н.О. Пушкиной. По словам П.И. Бартенева, "...любила вспоминать старину, и от нее А.С. Пушкин наслышался семейных преданий, коими так дорожил впоследствии". </vt:lpstr>
      <vt:lpstr>Прадедушка, Абрам Петрович Ганнибал  "Арап Петра Великого", абиссинский князек. Он умер в 1781г. генерал-аншефом и александровским кавалером, оставив 7 человек детей и более 1400 душ. Это была "мягкая, трусливая, но вспыльчивая абиссинская натура", наклонная "к невообразимой, необдуманной решимости". </vt:lpstr>
      <vt:lpstr>Пушкина Н.Н.   Супруга А.С. Пушкина</vt:lpstr>
      <vt:lpstr>  Старшая дочь поэта, Мария Александровна Пушкина  (1832-1919г.)  </vt:lpstr>
      <vt:lpstr>Старший сын поэта, Александр Александрович Пушкин  (1833-1914г.)   Воспитанник 2-ой Петербургской гимназии и Пажеского корпуса. Награжден золотым Георгиевским оружием с надписью "За храбрость" и орденом Святого Владимира IV степени с мечами и бантом</vt:lpstr>
      <vt:lpstr>Младший сын, Григорий Александрович Пушкин  (1835-1913г.)  Воспитанник Пажеского корпуса. Корнет, ротмистр лейб-гвардейского Конного полка, переведен в министерство внутренних дел, где дослужился до старшего советника</vt:lpstr>
      <vt:lpstr>Младшая дочь, Наталья Александровна Пушкина  (1836-1913г.)  Получила домашнее образование. Современники называли ее "прекрасной дочерью прекрасной матери". В 1876г. Наталья Александровна предоставила И.С. Тургеневу для публикации письма отца к ее матери. Это вызвало недовольство ее братьев. </vt:lpstr>
      <vt:lpstr>Поэт очень любил бывать в Болдино, здесь он написал много стихотворений</vt:lpstr>
      <vt:lpstr>Музей им. А.С. Пушкина в Москве</vt:lpstr>
      <vt:lpstr>Комната поэта в музее</vt:lpstr>
      <vt:lpstr>Личные вещи поэта</vt:lpstr>
      <vt:lpstr>Слайд 22</vt:lpstr>
      <vt:lpstr>Слайд 23</vt:lpstr>
      <vt:lpstr>Слайд 24</vt:lpstr>
      <vt:lpstr>Слайд 25</vt:lpstr>
      <vt:lpstr>Слайд 26</vt:lpstr>
      <vt:lpstr>Пушкин на лицейском экзамене </vt:lpstr>
      <vt:lpstr>Гравюра на меди. Это первый портрет, который был опубликован в издании 1822г</vt:lpstr>
      <vt:lpstr>Неизвестный художник.  «Портрет Пушкина»</vt:lpstr>
      <vt:lpstr>Автопортрет</vt:lpstr>
      <vt:lpstr>Памятник А.С. Пушкину</vt:lpstr>
      <vt:lpstr>Памятник А.С. Пушкину</vt:lpstr>
      <vt:lpstr>Бюст поэта в Октябрьском районе, на территории педагогического лицея им. А.С. Пушкина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2011-06-01T12:54:00Z</dcterms:created>
  <dcterms:modified xsi:type="dcterms:W3CDTF">2013-03-21T12:16:14Z</dcterms:modified>
</cp:coreProperties>
</file>